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E5E5E"/>
        </a:fontRef>
        <a:srgbClr val="5E5E5E"/>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CADFFF"/>
          </a:solidFill>
        </a:fill>
      </a:tcStyle>
    </a:wholeTbl>
    <a:band2H>
      <a:tcTxStyle/>
      <a:tcStyle>
        <a:tcBdr/>
        <a:fill>
          <a:solidFill>
            <a:srgbClr val="E6F0FF"/>
          </a:solidFill>
        </a:fill>
      </a:tcStyle>
    </a:band2H>
    <a:firstCol>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1"/>
          </a:solidFill>
        </a:fill>
      </a:tcStyle>
    </a:firstCol>
    <a:la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381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1"/>
          </a:solidFill>
        </a:fill>
      </a:tcStyle>
    </a:lastRow>
    <a:fir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381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1"/>
          </a:solidFill>
        </a:fill>
      </a:tcStyle>
    </a:firstRow>
  </a:tblStyle>
  <a:tblStyle styleId="{C7B018BB-80A7-4F77-B60F-C8B233D01FF8}" styleName="">
    <a:tblBg/>
    <a:wholeTbl>
      <a:tcTxStyle b="off" i="off">
        <a:fontRef idx="minor">
          <a:srgbClr val="5E5E5E"/>
        </a:fontRef>
        <a:srgbClr val="5E5E5E"/>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D1F0CC"/>
          </a:solidFill>
        </a:fill>
      </a:tcStyle>
    </a:wholeTbl>
    <a:band2H>
      <a:tcTxStyle/>
      <a:tcStyle>
        <a:tcBdr/>
        <a:fill>
          <a:solidFill>
            <a:srgbClr val="EAF8E7"/>
          </a:solidFill>
        </a:fill>
      </a:tcStyle>
    </a:band2H>
    <a:firstCol>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3"/>
          </a:solidFill>
        </a:fill>
      </a:tcStyle>
    </a:firstCol>
    <a:la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381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3"/>
          </a:solidFill>
        </a:fill>
      </a:tcStyle>
    </a:lastRow>
    <a:fir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381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3"/>
          </a:solidFill>
        </a:fill>
      </a:tcStyle>
    </a:firstRow>
  </a:tblStyle>
  <a:tblStyle styleId="{EEE7283C-3CF3-47DC-8721-378D4A62B228}" styleName="">
    <a:tblBg/>
    <a:wholeTbl>
      <a:tcTxStyle b="off" i="off">
        <a:fontRef idx="minor">
          <a:srgbClr val="5E5E5E"/>
        </a:fontRef>
        <a:srgbClr val="5E5E5E"/>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FFCDDF"/>
          </a:solidFill>
        </a:fill>
      </a:tcStyle>
    </a:wholeTbl>
    <a:band2H>
      <a:tcTxStyle/>
      <a:tcStyle>
        <a:tcBdr/>
        <a:fill>
          <a:solidFill>
            <a:srgbClr val="FFE8F0"/>
          </a:solidFill>
        </a:fill>
      </a:tcStyle>
    </a:band2H>
    <a:firstCol>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6"/>
          </a:solidFill>
        </a:fill>
      </a:tcStyle>
    </a:firstCol>
    <a:la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381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6"/>
          </a:solidFill>
        </a:fill>
      </a:tcStyle>
    </a:lastRow>
    <a:fir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381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6"/>
          </a:solidFill>
        </a:fill>
      </a:tcStyle>
    </a:firstRow>
  </a:tblStyle>
  <a:tblStyle styleId="{CF821DB8-F4EB-4A41-A1BA-3FCAFE7338EE}" styleName="">
    <a:tblBg/>
    <a:wholeTbl>
      <a:tcTxStyle b="off" i="off">
        <a:fontRef idx="min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005E00"/>
          </a:solidFill>
        </a:fill>
      </a:tcStyle>
    </a:band2H>
    <a:firstCol>
      <a:tcTxStyle b="on" i="off">
        <a:fontRef idx="minor">
          <a:srgbClr val="005E00"/>
        </a:fontRef>
        <a:srgbClr val="005E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005E00"/>
          </a:solidFill>
        </a:fill>
      </a:tcStyle>
    </a:lastRow>
    <a:firstRow>
      <a:tcTxStyle b="on" i="off">
        <a:fontRef idx="minor">
          <a:srgbClr val="005E00"/>
        </a:fontRef>
        <a:srgbClr val="005E00"/>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5E5E5E"/>
        </a:fontRef>
        <a:srgbClr val="5E5E5E"/>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D1D1D1"/>
          </a:solidFill>
        </a:fill>
      </a:tcStyle>
    </a:wholeTbl>
    <a:band2H>
      <a:tcTxStyle/>
      <a:tcStyle>
        <a:tcBdr/>
        <a:fill>
          <a:solidFill>
            <a:srgbClr val="E9E9E9"/>
          </a:solidFill>
        </a:fill>
      </a:tcStyle>
    </a:band2H>
    <a:firstCol>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5E5E5E"/>
          </a:solidFill>
        </a:fill>
      </a:tcStyle>
    </a:firstCol>
    <a:la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381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5E5E5E"/>
          </a:solidFill>
        </a:fill>
      </a:tcStyle>
    </a:lastRow>
    <a:fir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381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5E5E5E"/>
          </a:solidFill>
        </a:fill>
      </a:tcStyle>
    </a:firstRow>
  </a:tblStyle>
  <a:tblStyle styleId="{2708684C-4D16-4618-839F-0558EEFCDFE6}" styleName="">
    <a:tblBg/>
    <a:wholeTbl>
      <a:tcTxStyle b="off"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a:tcStyle>
        <a:tcBdr/>
        <a:fill>
          <a:solidFill>
            <a:srgbClr val="FFFFFF"/>
          </a:solidFill>
        </a:fill>
      </a:tcStyle>
    </a:band2H>
    <a:firstCol>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 d="100"/>
          <a:sy n="10" d="100"/>
        </p:scale>
        <p:origin x="3058" y="13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da Sharma" userId="7bc3032c577801aa" providerId="LiveId" clId="{01214950-7FB3-4ABE-B992-1FA00E27535C}"/>
    <pc:docChg chg="modSld">
      <pc:chgData name="Sarda Sharma" userId="7bc3032c577801aa" providerId="LiveId" clId="{01214950-7FB3-4ABE-B992-1FA00E27535C}" dt="2022-11-12T11:30:40.958" v="51" actId="688"/>
      <pc:docMkLst>
        <pc:docMk/>
      </pc:docMkLst>
      <pc:sldChg chg="modSp mod">
        <pc:chgData name="Sarda Sharma" userId="7bc3032c577801aa" providerId="LiveId" clId="{01214950-7FB3-4ABE-B992-1FA00E27535C}" dt="2022-11-12T11:29:34.538" v="47" actId="1076"/>
        <pc:sldMkLst>
          <pc:docMk/>
          <pc:sldMk cId="0" sldId="257"/>
        </pc:sldMkLst>
        <pc:spChg chg="mod">
          <ac:chgData name="Sarda Sharma" userId="7bc3032c577801aa" providerId="LiveId" clId="{01214950-7FB3-4ABE-B992-1FA00E27535C}" dt="2022-11-12T11:29:34.538" v="47" actId="1076"/>
          <ac:spMkLst>
            <pc:docMk/>
            <pc:sldMk cId="0" sldId="257"/>
            <ac:spMk id="156" creationId="{00000000-0000-0000-0000-000000000000}"/>
          </ac:spMkLst>
        </pc:spChg>
      </pc:sldChg>
      <pc:sldChg chg="modSp mod">
        <pc:chgData name="Sarda Sharma" userId="7bc3032c577801aa" providerId="LiveId" clId="{01214950-7FB3-4ABE-B992-1FA00E27535C}" dt="2022-11-12T11:26:59.146" v="16" actId="1076"/>
        <pc:sldMkLst>
          <pc:docMk/>
          <pc:sldMk cId="0" sldId="258"/>
        </pc:sldMkLst>
        <pc:spChg chg="mod">
          <ac:chgData name="Sarda Sharma" userId="7bc3032c577801aa" providerId="LiveId" clId="{01214950-7FB3-4ABE-B992-1FA00E27535C}" dt="2022-11-12T11:26:59.146" v="16" actId="1076"/>
          <ac:spMkLst>
            <pc:docMk/>
            <pc:sldMk cId="0" sldId="258"/>
            <ac:spMk id="158" creationId="{00000000-0000-0000-0000-000000000000}"/>
          </ac:spMkLst>
        </pc:spChg>
      </pc:sldChg>
      <pc:sldChg chg="modSp mod">
        <pc:chgData name="Sarda Sharma" userId="7bc3032c577801aa" providerId="LiveId" clId="{01214950-7FB3-4ABE-B992-1FA00E27535C}" dt="2022-11-12T11:27:12.359" v="19" actId="1076"/>
        <pc:sldMkLst>
          <pc:docMk/>
          <pc:sldMk cId="0" sldId="259"/>
        </pc:sldMkLst>
        <pc:spChg chg="mod">
          <ac:chgData name="Sarda Sharma" userId="7bc3032c577801aa" providerId="LiveId" clId="{01214950-7FB3-4ABE-B992-1FA00E27535C}" dt="2022-11-12T11:27:12.359" v="19" actId="1076"/>
          <ac:spMkLst>
            <pc:docMk/>
            <pc:sldMk cId="0" sldId="259"/>
            <ac:spMk id="160" creationId="{00000000-0000-0000-0000-000000000000}"/>
          </ac:spMkLst>
        </pc:spChg>
      </pc:sldChg>
      <pc:sldChg chg="modSp mod">
        <pc:chgData name="Sarda Sharma" userId="7bc3032c577801aa" providerId="LiveId" clId="{01214950-7FB3-4ABE-B992-1FA00E27535C}" dt="2022-11-12T11:27:39.913" v="23" actId="1076"/>
        <pc:sldMkLst>
          <pc:docMk/>
          <pc:sldMk cId="0" sldId="260"/>
        </pc:sldMkLst>
        <pc:spChg chg="mod">
          <ac:chgData name="Sarda Sharma" userId="7bc3032c577801aa" providerId="LiveId" clId="{01214950-7FB3-4ABE-B992-1FA00E27535C}" dt="2022-11-12T11:27:39.913" v="23" actId="1076"/>
          <ac:spMkLst>
            <pc:docMk/>
            <pc:sldMk cId="0" sldId="260"/>
            <ac:spMk id="163" creationId="{00000000-0000-0000-0000-000000000000}"/>
          </ac:spMkLst>
        </pc:spChg>
      </pc:sldChg>
      <pc:sldChg chg="modSp mod">
        <pc:chgData name="Sarda Sharma" userId="7bc3032c577801aa" providerId="LiveId" clId="{01214950-7FB3-4ABE-B992-1FA00E27535C}" dt="2022-11-12T11:28:07.869" v="29" actId="1076"/>
        <pc:sldMkLst>
          <pc:docMk/>
          <pc:sldMk cId="0" sldId="261"/>
        </pc:sldMkLst>
        <pc:spChg chg="mod">
          <ac:chgData name="Sarda Sharma" userId="7bc3032c577801aa" providerId="LiveId" clId="{01214950-7FB3-4ABE-B992-1FA00E27535C}" dt="2022-11-12T11:28:07.869" v="29" actId="1076"/>
          <ac:spMkLst>
            <pc:docMk/>
            <pc:sldMk cId="0" sldId="261"/>
            <ac:spMk id="166" creationId="{00000000-0000-0000-0000-000000000000}"/>
          </ac:spMkLst>
        </pc:spChg>
        <pc:spChg chg="mod">
          <ac:chgData name="Sarda Sharma" userId="7bc3032c577801aa" providerId="LiveId" clId="{01214950-7FB3-4ABE-B992-1FA00E27535C}" dt="2022-11-12T11:27:57.586" v="26" actId="1076"/>
          <ac:spMkLst>
            <pc:docMk/>
            <pc:sldMk cId="0" sldId="261"/>
            <ac:spMk id="168" creationId="{00000000-0000-0000-0000-000000000000}"/>
          </ac:spMkLst>
        </pc:spChg>
      </pc:sldChg>
      <pc:sldChg chg="modSp mod">
        <pc:chgData name="Sarda Sharma" userId="7bc3032c577801aa" providerId="LiveId" clId="{01214950-7FB3-4ABE-B992-1FA00E27535C}" dt="2022-11-12T11:30:40.958" v="51" actId="688"/>
        <pc:sldMkLst>
          <pc:docMk/>
          <pc:sldMk cId="0" sldId="262"/>
        </pc:sldMkLst>
        <pc:spChg chg="mod">
          <ac:chgData name="Sarda Sharma" userId="7bc3032c577801aa" providerId="LiveId" clId="{01214950-7FB3-4ABE-B992-1FA00E27535C}" dt="2022-11-12T11:30:40.958" v="51" actId="688"/>
          <ac:spMkLst>
            <pc:docMk/>
            <pc:sldMk cId="0" sldId="262"/>
            <ac:spMk id="173" creationId="{00000000-0000-0000-0000-000000000000}"/>
          </ac:spMkLst>
        </pc:spChg>
      </pc:sldChg>
      <pc:sldChg chg="modSp mod">
        <pc:chgData name="Sarda Sharma" userId="7bc3032c577801aa" providerId="LiveId" clId="{01214950-7FB3-4ABE-B992-1FA00E27535C}" dt="2022-11-12T11:28:47.333" v="38" actId="1076"/>
        <pc:sldMkLst>
          <pc:docMk/>
          <pc:sldMk cId="0" sldId="264"/>
        </pc:sldMkLst>
        <pc:spChg chg="mod">
          <ac:chgData name="Sarda Sharma" userId="7bc3032c577801aa" providerId="LiveId" clId="{01214950-7FB3-4ABE-B992-1FA00E27535C}" dt="2022-11-12T11:28:47.333" v="38" actId="1076"/>
          <ac:spMkLst>
            <pc:docMk/>
            <pc:sldMk cId="0" sldId="264"/>
            <ac:spMk id="179" creationId="{00000000-0000-0000-0000-000000000000}"/>
          </ac:spMkLst>
        </pc:spChg>
      </pc:sldChg>
      <pc:sldChg chg="modSp mod">
        <pc:chgData name="Sarda Sharma" userId="7bc3032c577801aa" providerId="LiveId" clId="{01214950-7FB3-4ABE-B992-1FA00E27535C}" dt="2022-11-12T11:30:19.487" v="49" actId="688"/>
        <pc:sldMkLst>
          <pc:docMk/>
          <pc:sldMk cId="0" sldId="266"/>
        </pc:sldMkLst>
        <pc:spChg chg="mod">
          <ac:chgData name="Sarda Sharma" userId="7bc3032c577801aa" providerId="LiveId" clId="{01214950-7FB3-4ABE-B992-1FA00E27535C}" dt="2022-11-12T11:29:03.142" v="41" actId="1076"/>
          <ac:spMkLst>
            <pc:docMk/>
            <pc:sldMk cId="0" sldId="266"/>
            <ac:spMk id="188" creationId="{00000000-0000-0000-0000-000000000000}"/>
          </ac:spMkLst>
        </pc:spChg>
        <pc:spChg chg="mod">
          <ac:chgData name="Sarda Sharma" userId="7bc3032c577801aa" providerId="LiveId" clId="{01214950-7FB3-4ABE-B992-1FA00E27535C}" dt="2022-11-12T11:30:19.487" v="49" actId="688"/>
          <ac:spMkLst>
            <pc:docMk/>
            <pc:sldMk cId="0" sldId="266"/>
            <ac:spMk id="189"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Body Level One…"/>
          <p:cNvSpPr txBox="1">
            <a:spLocks noGrp="1"/>
          </p:cNvSpPr>
          <p:nvPr>
            <p:ph type="body" sz="quarter" idx="1" hasCustomPrompt="1"/>
          </p:nvPr>
        </p:nvSpPr>
        <p:spPr>
          <a:xfrm>
            <a:off x="1201340" y="11859862"/>
            <a:ext cx="21971004" cy="636980"/>
          </a:xfrm>
          <a:prstGeom prst="rect">
            <a:avLst/>
          </a:prstGeom>
        </p:spPr>
        <p:txBody>
          <a:bodyPr lIns="45718" tIns="45718" rIns="45718" bIns="45718" numCol="1" spcCol="38100"/>
          <a:lstStyle>
            <a:lvl1pPr marL="0" indent="0" defTabSz="825500">
              <a:lnSpc>
                <a:spcPct val="100000"/>
              </a:lnSpc>
              <a:spcBef>
                <a:spcPts val="0"/>
              </a:spcBef>
              <a:buSzTx/>
              <a:buNone/>
              <a:defRPr sz="3600" b="1"/>
            </a:lvl1pPr>
            <a:lvl2pPr marL="1066800" indent="-457200" defTabSz="825500">
              <a:lnSpc>
                <a:spcPct val="100000"/>
              </a:lnSpc>
              <a:spcBef>
                <a:spcPts val="0"/>
              </a:spcBef>
              <a:defRPr sz="3600" b="1"/>
            </a:lvl2pPr>
            <a:lvl3pPr marL="1676400" indent="-457200" defTabSz="825500">
              <a:lnSpc>
                <a:spcPct val="100000"/>
              </a:lnSpc>
              <a:spcBef>
                <a:spcPts val="0"/>
              </a:spcBef>
              <a:defRPr sz="3600" b="1"/>
            </a:lvl3pPr>
            <a:lvl4pPr marL="2286000" indent="-457200" defTabSz="825500">
              <a:lnSpc>
                <a:spcPct val="100000"/>
              </a:lnSpc>
              <a:spcBef>
                <a:spcPts val="0"/>
              </a:spcBef>
              <a:defRPr sz="3600" b="1"/>
            </a:lvl4pPr>
            <a:lvl5pPr marL="2895600" indent="-457200" defTabSz="825500">
              <a:lnSpc>
                <a:spcPct val="100000"/>
              </a:lnSpc>
              <a:spcBef>
                <a:spcPts val="0"/>
              </a:spcBef>
              <a:defRPr sz="3600" b="1"/>
            </a:lvl5pPr>
          </a:lstStyle>
          <a:p>
            <a:r>
              <a:t>Author and Date</a:t>
            </a:r>
          </a:p>
          <a:p>
            <a:pPr lvl="1"/>
            <a:endParaRPr/>
          </a:p>
          <a:p>
            <a:pPr lvl="2"/>
            <a:endParaRPr/>
          </a:p>
          <a:p>
            <a:pPr lvl="3"/>
            <a:endParaRPr/>
          </a:p>
          <a:p>
            <a:pPr lvl="4"/>
            <a:endParaRPr/>
          </a:p>
        </p:txBody>
      </p:sp>
      <p:sp>
        <p:nvSpPr>
          <p:cNvPr id="12" name="Presentation Title"/>
          <p:cNvSpPr txBox="1">
            <a:spLocks noGrp="1"/>
          </p:cNvSpPr>
          <p:nvPr>
            <p:ph type="title" hasCustomPrompt="1"/>
          </p:nvPr>
        </p:nvSpPr>
        <p:spPr>
          <a:xfrm>
            <a:off x="1206496" y="2574991"/>
            <a:ext cx="21971005" cy="4648202"/>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21" hasCustomPrompt="1"/>
          </p:nvPr>
        </p:nvSpPr>
        <p:spPr>
          <a:xfrm>
            <a:off x="1201342" y="7223190"/>
            <a:ext cx="21971002" cy="1905002"/>
          </a:xfrm>
          <a:prstGeom prst="rect">
            <a:avLst/>
          </a:prstGeom>
        </p:spPr>
        <p:txBody>
          <a:bodyPr numCol="1" spcCol="38100"/>
          <a:lstStyle>
            <a:lvl1pPr marL="0" indent="0" defTabSz="825500">
              <a:lnSpc>
                <a:spcPct val="100000"/>
              </a:lnSpc>
              <a:spcBef>
                <a:spcPts val="0"/>
              </a:spcBef>
              <a:buSzTx/>
              <a:buNone/>
              <a:defRPr sz="5500" b="1"/>
            </a:lvl1pPr>
          </a:lstStyle>
          <a:p>
            <a:r>
              <a:t>Presentation Subtitle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6"/>
            <a:ext cx="21971000" cy="7241586"/>
          </a:xfrm>
          <a:prstGeom prst="rect">
            <a:avLst/>
          </a:prstGeom>
        </p:spPr>
        <p:txBody>
          <a:bodyPr numCol="1" spcCol="38100" anchor="b"/>
          <a:lstStyle>
            <a:lvl1pPr marL="0" indent="0" algn="ctr">
              <a:lnSpc>
                <a:spcPct val="80000"/>
              </a:lnSpc>
              <a:spcBef>
                <a:spcPts val="0"/>
              </a:spcBef>
              <a:buSzTx/>
              <a:buNone/>
              <a:defRPr sz="25000" b="1" spc="-250"/>
            </a:lvl1pPr>
            <a:lvl2pPr marL="0" indent="0" algn="ctr">
              <a:lnSpc>
                <a:spcPct val="80000"/>
              </a:lnSpc>
              <a:spcBef>
                <a:spcPts val="0"/>
              </a:spcBef>
              <a:buSzTx/>
              <a:buNone/>
              <a:defRPr sz="25000" b="1" spc="-250"/>
            </a:lvl2pPr>
            <a:lvl3pPr marL="0" indent="0" algn="ctr">
              <a:lnSpc>
                <a:spcPct val="80000"/>
              </a:lnSpc>
              <a:spcBef>
                <a:spcPts val="0"/>
              </a:spcBef>
              <a:buSzTx/>
              <a:buNone/>
              <a:defRPr sz="25000" b="1" spc="-250"/>
            </a:lvl3pPr>
            <a:lvl4pPr marL="0" indent="0" algn="ctr">
              <a:lnSpc>
                <a:spcPct val="80000"/>
              </a:lnSpc>
              <a:spcBef>
                <a:spcPts val="0"/>
              </a:spcBef>
              <a:buSzTx/>
              <a:buNone/>
              <a:defRPr sz="25000" b="1" spc="-250"/>
            </a:lvl4pPr>
            <a:lvl5pPr marL="0" indent="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Body Level One…"/>
          <p:cNvSpPr txBox="1">
            <a:spLocks noGrp="1"/>
          </p:cNvSpPr>
          <p:nvPr>
            <p:ph type="body" sz="quarter" idx="1" hasCustomPrompt="1"/>
          </p:nvPr>
        </p:nvSpPr>
        <p:spPr>
          <a:xfrm>
            <a:off x="2430024" y="10675453"/>
            <a:ext cx="20200054" cy="636980"/>
          </a:xfrm>
          <a:prstGeom prst="rect">
            <a:avLst/>
          </a:prstGeom>
        </p:spPr>
        <p:txBody>
          <a:bodyPr lIns="45718" tIns="45718" rIns="45718" bIns="45718" numCol="1" spcCol="38100"/>
          <a:lstStyle>
            <a:lvl1pPr marL="0" indent="0" defTabSz="825500">
              <a:lnSpc>
                <a:spcPct val="100000"/>
              </a:lnSpc>
              <a:spcBef>
                <a:spcPts val="0"/>
              </a:spcBef>
              <a:buSzTx/>
              <a:buNone/>
              <a:defRPr sz="3600" b="1"/>
            </a:lvl1pPr>
            <a:lvl2pPr marL="1066800" indent="-457200" defTabSz="825500">
              <a:lnSpc>
                <a:spcPct val="100000"/>
              </a:lnSpc>
              <a:spcBef>
                <a:spcPts val="0"/>
              </a:spcBef>
              <a:defRPr sz="3600" b="1"/>
            </a:lvl2pPr>
            <a:lvl3pPr marL="1676400" indent="-457200" defTabSz="825500">
              <a:lnSpc>
                <a:spcPct val="100000"/>
              </a:lnSpc>
              <a:spcBef>
                <a:spcPts val="0"/>
              </a:spcBef>
              <a:defRPr sz="3600" b="1"/>
            </a:lvl3pPr>
            <a:lvl4pPr marL="2286000" indent="-457200" defTabSz="825500">
              <a:lnSpc>
                <a:spcPct val="100000"/>
              </a:lnSpc>
              <a:spcBef>
                <a:spcPts val="0"/>
              </a:spcBef>
              <a:defRPr sz="3600" b="1"/>
            </a:lvl4pPr>
            <a:lvl5pPr marL="2895600" indent="-457200" defTabSz="825500">
              <a:lnSpc>
                <a:spcPct val="100000"/>
              </a:lnSpc>
              <a:spcBef>
                <a:spcPts val="0"/>
              </a:spcBef>
              <a:defRPr sz="3600" b="1"/>
            </a:lvl5pPr>
          </a:lstStyle>
          <a:p>
            <a:r>
              <a:t>Attribution</a:t>
            </a:r>
          </a:p>
          <a:p>
            <a:pPr lvl="1"/>
            <a:endParaRPr/>
          </a:p>
          <a:p>
            <a:pPr lvl="2"/>
            <a:endParaRPr/>
          </a:p>
          <a:p>
            <a:pPr lvl="3"/>
            <a:endParaRPr/>
          </a:p>
          <a:p>
            <a:pPr lvl="4"/>
            <a:endParaRPr/>
          </a:p>
        </p:txBody>
      </p:sp>
      <p:sp>
        <p:nvSpPr>
          <p:cNvPr id="116" name="Body Level One…"/>
          <p:cNvSpPr txBox="1">
            <a:spLocks noGrp="1"/>
          </p:cNvSpPr>
          <p:nvPr>
            <p:ph type="body" sz="half" idx="21" hasCustomPrompt="1"/>
          </p:nvPr>
        </p:nvSpPr>
        <p:spPr>
          <a:xfrm>
            <a:off x="1753923" y="4939860"/>
            <a:ext cx="20876154" cy="3836281"/>
          </a:xfrm>
          <a:prstGeom prst="rect">
            <a:avLst/>
          </a:prstGeom>
        </p:spPr>
        <p:txBody>
          <a:bodyPr numCol="1" spcCol="38100"/>
          <a:lstStyle>
            <a:lvl1pPr marL="469900" indent="-300876">
              <a:spcBef>
                <a:spcPts val="0"/>
              </a:spcBef>
              <a:buSzTx/>
              <a:buNone/>
              <a:defRPr sz="8500" spc="-200">
                <a:latin typeface="Helvetica Neue Medium"/>
                <a:ea typeface="Helvetica Neue Medium"/>
                <a:cs typeface="Helvetica Neue Medium"/>
                <a:sym typeface="Helvetica Neue Medium"/>
              </a:defRPr>
            </a:lvl1pPr>
          </a:lstStyle>
          <a:p>
            <a:r>
              <a:t>“Notable Quote”</a:t>
            </a: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Low-angle exterior view of a modern building facade covered with aluminium discs under a clear, blue sky"/>
          <p:cNvSpPr>
            <a:spLocks noGrp="1"/>
          </p:cNvSpPr>
          <p:nvPr>
            <p:ph type="pic" sz="quarter" idx="21"/>
          </p:nvPr>
        </p:nvSpPr>
        <p:spPr>
          <a:xfrm>
            <a:off x="15417800" y="1270000"/>
            <a:ext cx="8144934" cy="5410200"/>
          </a:xfrm>
          <a:prstGeom prst="rect">
            <a:avLst/>
          </a:prstGeom>
        </p:spPr>
        <p:txBody>
          <a:bodyPr lIns="91439" tIns="45719" rIns="91439" bIns="45719" numCol="1" spcCol="38100">
            <a:noAutofit/>
          </a:bodyPr>
          <a:lstStyle/>
          <a:p>
            <a:endParaRPr/>
          </a:p>
        </p:txBody>
      </p:sp>
      <p:sp>
        <p:nvSpPr>
          <p:cNvPr id="125" name="Low-angle view of a modern, curved building under a cloudy sky"/>
          <p:cNvSpPr>
            <a:spLocks noGrp="1"/>
          </p:cNvSpPr>
          <p:nvPr>
            <p:ph type="pic" sz="quarter" idx="22"/>
          </p:nvPr>
        </p:nvSpPr>
        <p:spPr>
          <a:xfrm>
            <a:off x="15443200" y="7086600"/>
            <a:ext cx="8138580" cy="5422900"/>
          </a:xfrm>
          <a:prstGeom prst="rect">
            <a:avLst/>
          </a:prstGeom>
        </p:spPr>
        <p:txBody>
          <a:bodyPr lIns="91439" tIns="45719" rIns="91439" bIns="45719" numCol="1" spcCol="38100">
            <a:noAutofit/>
          </a:bodyPr>
          <a:lstStyle/>
          <a:p>
            <a:endParaRPr/>
          </a:p>
        </p:txBody>
      </p:sp>
      <p:sp>
        <p:nvSpPr>
          <p:cNvPr id="126" name="View from inside a modern white building with glass panels, looking up to a bright, partly cloudy sky"/>
          <p:cNvSpPr>
            <a:spLocks noGrp="1"/>
          </p:cNvSpPr>
          <p:nvPr>
            <p:ph type="pic" idx="23"/>
          </p:nvPr>
        </p:nvSpPr>
        <p:spPr>
          <a:xfrm>
            <a:off x="-124636" y="1270000"/>
            <a:ext cx="16840170" cy="11243713"/>
          </a:xfrm>
          <a:prstGeom prst="rect">
            <a:avLst/>
          </a:prstGeom>
        </p:spPr>
        <p:txBody>
          <a:bodyPr lIns="91439" tIns="45719" rIns="91439" bIns="45719" numCol="1" spcCol="38100">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bg>
      <p:bgPr>
        <a:solidFill>
          <a:srgbClr val="FFFFFF"/>
        </a:solidFill>
        <a:effectLst/>
      </p:bgPr>
    </p:bg>
    <p:spTree>
      <p:nvGrpSpPr>
        <p:cNvPr id="1" name=""/>
        <p:cNvGrpSpPr/>
        <p:nvPr/>
      </p:nvGrpSpPr>
      <p:grpSpPr>
        <a:xfrm>
          <a:off x="0" y="0"/>
          <a:ext cx="0" cy="0"/>
          <a:chOff x="0" y="0"/>
          <a:chExt cx="0" cy="0"/>
        </a:xfrm>
      </p:grpSpPr>
      <p:sp>
        <p:nvSpPr>
          <p:cNvPr id="134" name="Low-angle view of the Azadi Tower in Tehran, Iran against a clear, bright sky"/>
          <p:cNvSpPr>
            <a:spLocks noGrp="1"/>
          </p:cNvSpPr>
          <p:nvPr>
            <p:ph type="pic" idx="21"/>
          </p:nvPr>
        </p:nvSpPr>
        <p:spPr>
          <a:xfrm>
            <a:off x="0" y="-1282700"/>
            <a:ext cx="24384000" cy="16281400"/>
          </a:xfrm>
          <a:prstGeom prst="rect">
            <a:avLst/>
          </a:prstGeom>
        </p:spPr>
        <p:txBody>
          <a:bodyPr lIns="91439" tIns="45719" rIns="91439" bIns="45719" numCol="1" spcCol="38100">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bg>
      <p:bgPr>
        <a:solidFill>
          <a:srgbClr val="FFFFFF"/>
        </a:solidFill>
        <a:effectLst/>
      </p:bgPr>
    </p:bg>
    <p:spTree>
      <p:nvGrpSpPr>
        <p:cNvPr id="1" name=""/>
        <p:cNvGrpSpPr/>
        <p:nvPr/>
      </p:nvGrpSpPr>
      <p:grpSpPr>
        <a:xfrm>
          <a:off x="0" y="0"/>
          <a:ext cx="0" cy="0"/>
          <a:chOff x="0" y="0"/>
          <a:chExt cx="0" cy="0"/>
        </a:xfrm>
      </p:grpSpPr>
      <p:sp>
        <p:nvSpPr>
          <p:cNvPr id="21" name="View from inside a stone structure, looking out towards stairs and a clear, blue sky"/>
          <p:cNvSpPr>
            <a:spLocks noGrp="1"/>
          </p:cNvSpPr>
          <p:nvPr>
            <p:ph type="pic" idx="21"/>
          </p:nvPr>
        </p:nvSpPr>
        <p:spPr>
          <a:xfrm>
            <a:off x="0" y="-1270000"/>
            <a:ext cx="24384000" cy="16272934"/>
          </a:xfrm>
          <a:prstGeom prst="rect">
            <a:avLst/>
          </a:prstGeom>
        </p:spPr>
        <p:txBody>
          <a:bodyPr lIns="91439" tIns="45719" rIns="91439" bIns="45719" numCol="1" spcCol="38100">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Body Level One…"/>
          <p:cNvSpPr txBox="1">
            <a:spLocks noGrp="1"/>
          </p:cNvSpPr>
          <p:nvPr>
            <p:ph type="body" sz="quarter" idx="1" hasCustomPrompt="1"/>
          </p:nvPr>
        </p:nvSpPr>
        <p:spPr>
          <a:xfrm>
            <a:off x="1207690" y="1106137"/>
            <a:ext cx="21968621" cy="636980"/>
          </a:xfrm>
          <a:prstGeom prst="rect">
            <a:avLst/>
          </a:prstGeom>
        </p:spPr>
        <p:txBody>
          <a:bodyPr lIns="45718" tIns="45718" rIns="45718" bIns="45718" numCol="1" spcCol="38100"/>
          <a:lstStyle>
            <a:lvl1pPr marL="0" indent="0" defTabSz="825500">
              <a:lnSpc>
                <a:spcPct val="100000"/>
              </a:lnSpc>
              <a:spcBef>
                <a:spcPts val="0"/>
              </a:spcBef>
              <a:buSzTx/>
              <a:buNone/>
              <a:defRPr sz="3600" b="1"/>
            </a:lvl1pPr>
            <a:lvl2pPr marL="1066800" indent="-457200" defTabSz="825500">
              <a:lnSpc>
                <a:spcPct val="100000"/>
              </a:lnSpc>
              <a:spcBef>
                <a:spcPts val="0"/>
              </a:spcBef>
              <a:defRPr sz="3600" b="1"/>
            </a:lvl2pPr>
            <a:lvl3pPr marL="1676400" indent="-457200" defTabSz="825500">
              <a:lnSpc>
                <a:spcPct val="100000"/>
              </a:lnSpc>
              <a:spcBef>
                <a:spcPts val="0"/>
              </a:spcBef>
              <a:defRPr sz="3600" b="1"/>
            </a:lvl3pPr>
            <a:lvl4pPr marL="2286000" indent="-457200" defTabSz="825500">
              <a:lnSpc>
                <a:spcPct val="100000"/>
              </a:lnSpc>
              <a:spcBef>
                <a:spcPts val="0"/>
              </a:spcBef>
              <a:defRPr sz="3600" b="1"/>
            </a:lvl4pPr>
            <a:lvl5pPr marL="2895600" indent="-457200" defTabSz="825500">
              <a:lnSpc>
                <a:spcPct val="100000"/>
              </a:lnSpc>
              <a:spcBef>
                <a:spcPts val="0"/>
              </a:spcBef>
              <a:defRPr sz="3600" b="1"/>
            </a:lvl5pPr>
          </a:lstStyle>
          <a:p>
            <a:r>
              <a:t>Author and Date</a:t>
            </a:r>
          </a:p>
          <a:p>
            <a:pPr lvl="1"/>
            <a:endParaRPr/>
          </a:p>
          <a:p>
            <a:pPr lvl="2"/>
            <a:endParaRPr/>
          </a:p>
          <a:p>
            <a:pPr lvl="3"/>
            <a:endParaRPr/>
          </a:p>
          <a:p>
            <a:pPr lvl="4"/>
            <a:endParaRPr/>
          </a:p>
        </p:txBody>
      </p:sp>
      <p:sp>
        <p:nvSpPr>
          <p:cNvPr id="24" name="Body Level One…"/>
          <p:cNvSpPr txBox="1">
            <a:spLocks noGrp="1"/>
          </p:cNvSpPr>
          <p:nvPr>
            <p:ph type="body" sz="quarter" idx="22" hasCustomPrompt="1"/>
          </p:nvPr>
        </p:nvSpPr>
        <p:spPr>
          <a:xfrm>
            <a:off x="1206500" y="11609909"/>
            <a:ext cx="21971000" cy="1116953"/>
          </a:xfrm>
          <a:prstGeom prst="rect">
            <a:avLst/>
          </a:prstGeom>
        </p:spPr>
        <p:txBody>
          <a:bodyPr numCol="1" spcCol="38100"/>
          <a:lstStyle>
            <a:lvl1pPr marL="0" indent="0" defTabSz="825500">
              <a:lnSpc>
                <a:spcPct val="100000"/>
              </a:lnSpc>
              <a:spcBef>
                <a:spcPts val="0"/>
              </a:spcBef>
              <a:buSzTx/>
              <a:buNone/>
              <a:defRPr sz="5500" b="1"/>
            </a:lvl1pPr>
          </a:lstStyle>
          <a:p>
            <a:r>
              <a:t>Presentation Subtitle</a:t>
            </a: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A modern white building with glass panels against a clear, blue sky"/>
          <p:cNvSpPr>
            <a:spLocks noGrp="1"/>
          </p:cNvSpPr>
          <p:nvPr>
            <p:ph type="pic" idx="21"/>
          </p:nvPr>
        </p:nvSpPr>
        <p:spPr>
          <a:xfrm>
            <a:off x="9271000" y="1270000"/>
            <a:ext cx="16764000" cy="11176000"/>
          </a:xfrm>
          <a:prstGeom prst="rect">
            <a:avLst/>
          </a:prstGeom>
        </p:spPr>
        <p:txBody>
          <a:bodyPr lIns="91439" tIns="45719" rIns="91439" bIns="45719" numCol="1" spcCol="38100">
            <a:noAutofit/>
          </a:bodyPr>
          <a:lstStyle/>
          <a:p>
            <a:endParaRPr/>
          </a:p>
        </p:txBody>
      </p:sp>
      <p:sp>
        <p:nvSpPr>
          <p:cNvPr id="33" name="Slide Title"/>
          <p:cNvSpPr txBox="1">
            <a:spLocks noGrp="1"/>
          </p:cNvSpPr>
          <p:nvPr>
            <p:ph type="title" hasCustomPrompt="1"/>
          </p:nvPr>
        </p:nvSpPr>
        <p:spPr>
          <a:xfrm>
            <a:off x="1206500" y="1270000"/>
            <a:ext cx="9779000" cy="5882274"/>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sz="5500" b="1"/>
            </a:lvl1pPr>
            <a:lvl2pPr marL="0" indent="0" defTabSz="825500">
              <a:lnSpc>
                <a:spcPct val="100000"/>
              </a:lnSpc>
              <a:spcBef>
                <a:spcPts val="0"/>
              </a:spcBef>
              <a:buSzTx/>
              <a:buNone/>
              <a:defRPr sz="5500" b="1"/>
            </a:lvl2pPr>
            <a:lvl3pPr marL="0" indent="0" defTabSz="825500">
              <a:lnSpc>
                <a:spcPct val="100000"/>
              </a:lnSpc>
              <a:spcBef>
                <a:spcPts val="0"/>
              </a:spcBef>
              <a:buSzTx/>
              <a:buNone/>
              <a:defRPr sz="5500" b="1"/>
            </a:lvl3pPr>
            <a:lvl4pPr marL="0" indent="0" defTabSz="825500">
              <a:lnSpc>
                <a:spcPct val="100000"/>
              </a:lnSpc>
              <a:spcBef>
                <a:spcPts val="0"/>
              </a:spcBef>
              <a:buSzTx/>
              <a:buNone/>
              <a:defRPr sz="5500" b="1"/>
            </a:lvl4pPr>
            <a:lvl5pPr marL="0" indent="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500" y="13085233"/>
            <a:ext cx="368504"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1206500" y="1079500"/>
            <a:ext cx="21971000" cy="1433164"/>
          </a:xfrm>
          <a:prstGeom prst="rect">
            <a:avLst/>
          </a:prstGeom>
        </p:spPr>
        <p:txBody>
          <a:bodyPr/>
          <a:lstStyle/>
          <a:p>
            <a:r>
              <a:t>Slide Title</a:t>
            </a:r>
          </a:p>
        </p:txBody>
      </p:sp>
      <p:sp>
        <p:nvSpPr>
          <p:cNvPr id="43" name="Body Level One…"/>
          <p:cNvSpPr txBox="1">
            <a:spLocks noGrp="1"/>
          </p:cNvSpPr>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Slide Subtitle</a:t>
            </a:r>
          </a:p>
          <a:p>
            <a:pPr lvl="1"/>
            <a:endParaRPr/>
          </a:p>
          <a:p>
            <a:pPr lvl="2"/>
            <a:endParaRPr/>
          </a:p>
          <a:p>
            <a:pPr lvl="3"/>
            <a:endParaRPr/>
          </a:p>
          <a:p>
            <a:pPr lvl="4"/>
            <a:endParaRPr/>
          </a:p>
        </p:txBody>
      </p:sp>
      <p:sp>
        <p:nvSpPr>
          <p:cNvPr id="44" name="Body Level One…"/>
          <p:cNvSpPr txBox="1">
            <a:spLocks noGrp="1"/>
          </p:cNvSpPr>
          <p:nvPr>
            <p:ph type="body" idx="21" hasCustomPrompt="1"/>
          </p:nvPr>
        </p:nvSpPr>
        <p:spPr>
          <a:xfrm>
            <a:off x="1206500" y="4248503"/>
            <a:ext cx="21971000" cy="8256014"/>
          </a:xfrm>
          <a:prstGeom prst="rect">
            <a:avLst/>
          </a:prstGeom>
        </p:spPr>
        <p:txBody>
          <a:bodyPr numCol="1" spcCol="38100"/>
          <a:lstStyle/>
          <a:p>
            <a:r>
              <a:t>Slide bullet text</a:t>
            </a: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Body Level One…"/>
          <p:cNvSpPr txBox="1">
            <a:spLocks noGrp="1"/>
          </p:cNvSpPr>
          <p:nvPr>
            <p:ph type="body" sz="quarter" idx="1" hasCustomPrompt="1"/>
          </p:nvPr>
        </p:nvSpPr>
        <p:spPr>
          <a:xfrm>
            <a:off x="1206500" y="2372961"/>
            <a:ext cx="9779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Slide Subtitle</a:t>
            </a:r>
          </a:p>
          <a:p>
            <a:pPr lvl="1"/>
            <a:endParaRPr/>
          </a:p>
          <a:p>
            <a:pPr lvl="2"/>
            <a:endParaRPr/>
          </a:p>
          <a:p>
            <a:pPr lvl="3"/>
            <a:endParaRPr/>
          </a:p>
          <a:p>
            <a:pPr lvl="4"/>
            <a:endParaRPr/>
          </a:p>
        </p:txBody>
      </p:sp>
      <p:sp>
        <p:nvSpPr>
          <p:cNvPr id="61" name="Body Level One…"/>
          <p:cNvSpPr txBox="1">
            <a:spLocks noGrp="1"/>
          </p:cNvSpPr>
          <p:nvPr>
            <p:ph type="body" sz="half" idx="21" hasCustomPrompt="1"/>
          </p:nvPr>
        </p:nvSpPr>
        <p:spPr>
          <a:xfrm>
            <a:off x="1206500" y="4248503"/>
            <a:ext cx="9779000" cy="8256631"/>
          </a:xfrm>
          <a:prstGeom prst="rect">
            <a:avLst/>
          </a:prstGeom>
        </p:spPr>
        <p:txBody>
          <a:bodyPr numCol="1" spcCol="38100"/>
          <a:lstStyle/>
          <a:p>
            <a:r>
              <a:t>Slide bullet text</a:t>
            </a:r>
          </a:p>
        </p:txBody>
      </p:sp>
      <p:sp>
        <p:nvSpPr>
          <p:cNvPr id="62" name="Small section of a modern shell bridge in Qingdao, Shandong, China with a partly cloudy sky above"/>
          <p:cNvSpPr>
            <a:spLocks noGrp="1"/>
          </p:cNvSpPr>
          <p:nvPr>
            <p:ph type="pic" idx="22"/>
          </p:nvPr>
        </p:nvSpPr>
        <p:spPr>
          <a:xfrm>
            <a:off x="9271000" y="1263847"/>
            <a:ext cx="16773843" cy="11188206"/>
          </a:xfrm>
          <a:prstGeom prst="rect">
            <a:avLst/>
          </a:prstGeom>
        </p:spPr>
        <p:txBody>
          <a:bodyPr lIns="91439" tIns="45719" rIns="91439" bIns="45719" numCol="1" spcCol="38100">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5"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500" y="13085233"/>
            <a:ext cx="368504"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50"/>
          </a:xfrm>
          <a:prstGeom prst="rect">
            <a:avLst/>
          </a:prstGeom>
        </p:spPr>
        <p:txBody>
          <a:bodyPr/>
          <a:lstStyle/>
          <a:p>
            <a:r>
              <a:t>Slide Title</a:t>
            </a:r>
          </a:p>
        </p:txBody>
      </p:sp>
      <p:sp>
        <p:nvSpPr>
          <p:cNvPr id="80" name="Body Level One…"/>
          <p:cNvSpPr txBox="1">
            <a:spLocks noGrp="1"/>
          </p:cNvSpPr>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Slide Subtitle</a:t>
            </a:r>
          </a:p>
          <a:p>
            <a:pPr lvl="1"/>
            <a:endParaRPr/>
          </a:p>
          <a:p>
            <a:pPr lvl="2"/>
            <a:endParaRPr/>
          </a:p>
          <a:p>
            <a:pPr lvl="3"/>
            <a:endParaRPr/>
          </a:p>
          <a:p>
            <a:pPr lvl="4"/>
            <a:endParaRP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Body Level One…"/>
          <p:cNvSpPr txBox="1">
            <a:spLocks noGrp="1"/>
          </p:cNvSpPr>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sz="5500" b="1"/>
            </a:lvl1pPr>
            <a:lvl2pPr marL="1308100" indent="-698500" defTabSz="825500">
              <a:lnSpc>
                <a:spcPct val="100000"/>
              </a:lnSpc>
              <a:spcBef>
                <a:spcPts val="0"/>
              </a:spcBef>
              <a:defRPr sz="5500" b="1"/>
            </a:lvl2pPr>
            <a:lvl3pPr marL="1917700" indent="-698500" defTabSz="825500">
              <a:lnSpc>
                <a:spcPct val="100000"/>
              </a:lnSpc>
              <a:spcBef>
                <a:spcPts val="0"/>
              </a:spcBef>
              <a:defRPr sz="5500" b="1"/>
            </a:lvl3pPr>
            <a:lvl4pPr marL="2527300" indent="-698500" defTabSz="825500">
              <a:lnSpc>
                <a:spcPct val="100000"/>
              </a:lnSpc>
              <a:spcBef>
                <a:spcPts val="0"/>
              </a:spcBef>
              <a:defRPr sz="5500" b="1"/>
            </a:lvl4pPr>
            <a:lvl5pPr marL="3136900" indent="-698500" defTabSz="825500">
              <a:lnSpc>
                <a:spcPct val="100000"/>
              </a:lnSpc>
              <a:spcBef>
                <a:spcPts val="0"/>
              </a:spcBef>
              <a:defRPr sz="5500" b="1"/>
            </a:lvl5pPr>
          </a:lstStyle>
          <a:p>
            <a:r>
              <a:t>Agenda Subtitle</a:t>
            </a:r>
          </a:p>
          <a:p>
            <a:pPr lvl="1"/>
            <a:endParaRPr/>
          </a:p>
          <a:p>
            <a:pPr lvl="2"/>
            <a:endParaRPr/>
          </a:p>
          <a:p>
            <a:pPr lvl="3"/>
            <a:endParaRPr/>
          </a:p>
          <a:p>
            <a:pPr lvl="4"/>
            <a:endParaRPr/>
          </a:p>
        </p:txBody>
      </p:sp>
      <p:sp>
        <p:nvSpPr>
          <p:cNvPr id="90" name="Body Level One…"/>
          <p:cNvSpPr txBox="1">
            <a:spLocks noGrp="1"/>
          </p:cNvSpPr>
          <p:nvPr>
            <p:ph type="body" idx="21" hasCustomPrompt="1"/>
          </p:nvPr>
        </p:nvSpPr>
        <p:spPr>
          <a:xfrm>
            <a:off x="1206500" y="4248503"/>
            <a:ext cx="21971000" cy="8256014"/>
          </a:xfrm>
          <a:prstGeom prst="rect">
            <a:avLst/>
          </a:prstGeom>
        </p:spPr>
        <p:txBody>
          <a:bodyPr numCol="1" spcCol="38100"/>
          <a:lstStyle>
            <a:lvl1pPr marL="0" indent="0" defTabSz="825500">
              <a:lnSpc>
                <a:spcPct val="100000"/>
              </a:lnSpc>
              <a:spcBef>
                <a:spcPts val="1800"/>
              </a:spcBef>
              <a:buSzTx/>
              <a:buNone/>
              <a:defRPr sz="5500" spc="-99"/>
            </a:lvl1pPr>
          </a:lstStyle>
          <a:p>
            <a:r>
              <a:t>Agenda Topics</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srcRect/>
          <a:stretch>
            <a:fillRect/>
          </a:stretch>
        </a:blipFill>
        <a:effectLst/>
      </p:bgPr>
    </p:bg>
    <p:spTree>
      <p:nvGrpSpPr>
        <p:cNvPr id="1" name=""/>
        <p:cNvGrpSpPr/>
        <p:nvPr/>
      </p:nvGrpSpPr>
      <p:grpSpPr>
        <a:xfrm>
          <a:off x="0" y="0"/>
          <a:ext cx="0" cy="0"/>
          <a:chOff x="0" y="0"/>
          <a:chExt cx="0" cy="0"/>
        </a:xfrm>
      </p:grpSpPr>
      <p:sp>
        <p:nvSpPr>
          <p:cNvPr id="2" name="Body Level One…"/>
          <p:cNvSpPr txBox="1">
            <a:spLocks noGrp="1"/>
          </p:cNvSpPr>
          <p:nvPr>
            <p:ph type="body" idx="1" hasCustomPrompt="1"/>
          </p:nvPr>
        </p:nvSpPr>
        <p:spPr>
          <a:xfrm>
            <a:off x="1206500" y="4248503"/>
            <a:ext cx="21971000" cy="82560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numCol="2" spcCol="1098550">
            <a:normAutofit/>
          </a:bodyPr>
          <a:lstStyle/>
          <a:p>
            <a:r>
              <a:t>Slide bullet text</a:t>
            </a:r>
          </a:p>
          <a:p>
            <a:pPr lvl="1"/>
            <a:endParaRPr/>
          </a:p>
          <a:p>
            <a:pPr lvl="2"/>
            <a:endParaRPr/>
          </a:p>
          <a:p>
            <a:pPr lvl="3"/>
            <a:endParaRPr/>
          </a:p>
          <a:p>
            <a:pPr lvl="4"/>
            <a:endParaRPr/>
          </a:p>
        </p:txBody>
      </p:sp>
      <p:sp>
        <p:nvSpPr>
          <p:cNvPr id="3" name="Title Text"/>
          <p:cNvSpPr txBox="1">
            <a:spLocks noGrp="1"/>
          </p:cNvSpPr>
          <p:nvPr>
            <p:ph type="title"/>
          </p:nvPr>
        </p:nvSpPr>
        <p:spPr>
          <a:xfrm>
            <a:off x="3653366" y="2743200"/>
            <a:ext cx="19507201" cy="15053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Title Text</a:t>
            </a:r>
          </a:p>
        </p:txBody>
      </p:sp>
      <p:sp>
        <p:nvSpPr>
          <p:cNvPr id="4" name="Slide Number"/>
          <p:cNvSpPr txBox="1">
            <a:spLocks noGrp="1"/>
          </p:cNvSpPr>
          <p:nvPr>
            <p:ph type="sldNum" sz="quarter" idx="2"/>
          </p:nvPr>
        </p:nvSpPr>
        <p:spPr>
          <a:xfrm>
            <a:off x="12001500" y="13080999"/>
            <a:ext cx="368504"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0" algn="l" defTabSz="2438337"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7"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NAME: SARDA…"/>
          <p:cNvSpPr txBox="1">
            <a:spLocks noGrp="1"/>
          </p:cNvSpPr>
          <p:nvPr>
            <p:ph type="body" sz="quarter" idx="1"/>
          </p:nvPr>
        </p:nvSpPr>
        <p:spPr>
          <a:xfrm>
            <a:off x="14874390" y="11054046"/>
            <a:ext cx="21971003" cy="2206985"/>
          </a:xfrm>
          <a:prstGeom prst="rect">
            <a:avLst/>
          </a:prstGeom>
        </p:spPr>
        <p:txBody>
          <a:bodyPr/>
          <a:lstStyle/>
          <a:p>
            <a:pPr>
              <a:defRPr sz="4900" b="0">
                <a:latin typeface="Bodoni SvtyTwo ITC TT-Bold"/>
                <a:ea typeface="Bodoni SvtyTwo ITC TT-Bold"/>
                <a:cs typeface="Bodoni SvtyTwo ITC TT-Bold"/>
                <a:sym typeface="Bodoni SvtyTwo ITC TT-Bold"/>
              </a:defRPr>
            </a:pPr>
            <a:r>
              <a:t>NAME: SARDA </a:t>
            </a:r>
          </a:p>
          <a:p>
            <a:pPr>
              <a:defRPr sz="4900" b="0">
                <a:latin typeface="Bodoni SvtyTwo ITC TT-Bold"/>
                <a:ea typeface="Bodoni SvtyTwo ITC TT-Bold"/>
                <a:cs typeface="Bodoni SvtyTwo ITC TT-Bold"/>
                <a:sym typeface="Bodoni SvtyTwo ITC TT-Bold"/>
              </a:defRPr>
            </a:pPr>
            <a:r>
              <a:t>REGISTRATION NO: 202237502</a:t>
            </a:r>
          </a:p>
        </p:txBody>
      </p:sp>
      <p:sp>
        <p:nvSpPr>
          <p:cNvPr id="152" name="Probability and Distributions:"/>
          <p:cNvSpPr txBox="1">
            <a:spLocks noGrp="1"/>
          </p:cNvSpPr>
          <p:nvPr>
            <p:ph type="title"/>
          </p:nvPr>
        </p:nvSpPr>
        <p:spPr>
          <a:xfrm>
            <a:off x="1206497" y="774033"/>
            <a:ext cx="21971006" cy="4648203"/>
          </a:xfrm>
          <a:prstGeom prst="rect">
            <a:avLst/>
          </a:prstGeom>
        </p:spPr>
        <p:txBody>
          <a:bodyPr/>
          <a:lstStyle>
            <a:lvl1pPr>
              <a:defRPr b="0" spc="-300">
                <a:latin typeface="Phosphate Inline"/>
                <a:ea typeface="Phosphate Inline"/>
                <a:cs typeface="Phosphate Inline"/>
                <a:sym typeface="Phosphate Inline"/>
              </a:defRPr>
            </a:lvl1pPr>
          </a:lstStyle>
          <a:p>
            <a:r>
              <a:t>Probability and Distributions:</a:t>
            </a:r>
          </a:p>
        </p:txBody>
      </p:sp>
      <p:sp>
        <p:nvSpPr>
          <p:cNvPr id="153" name="&gt;Construction of a Probability Space, Discrete and Continuous Probabilities."/>
          <p:cNvSpPr txBox="1"/>
          <p:nvPr/>
        </p:nvSpPr>
        <p:spPr>
          <a:xfrm>
            <a:off x="1206500" y="6085744"/>
            <a:ext cx="21971000" cy="19050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751205">
              <a:defRPr sz="5000">
                <a:solidFill>
                  <a:srgbClr val="000000"/>
                </a:solidFill>
                <a:latin typeface="Papyrus"/>
                <a:ea typeface="Papyrus"/>
                <a:cs typeface="Papyrus"/>
                <a:sym typeface="Papyrus"/>
              </a:defRPr>
            </a:lvl1pPr>
          </a:lstStyle>
          <a:p>
            <a:r>
              <a:t>&gt;Construction of a Probability Space, Discrete and Continuous Probabilities.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Figure 6.3 Examples of (a) discrete and (b) continuous uniform distributions. See Example for details of the distributions."/>
          <p:cNvSpPr txBox="1"/>
          <p:nvPr/>
        </p:nvSpPr>
        <p:spPr>
          <a:xfrm>
            <a:off x="191909" y="478766"/>
            <a:ext cx="24000182" cy="673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a:latin typeface="Luminari"/>
                <a:ea typeface="Luminari"/>
                <a:cs typeface="Luminari"/>
                <a:sym typeface="Luminari"/>
              </a:defRPr>
            </a:lvl1pPr>
          </a:lstStyle>
          <a:p>
            <a:r>
              <a:t>Figure 6.3 Examples of (a) discrete and (b) continuous uniform distributions. See Example for details of the distributions.</a:t>
            </a:r>
          </a:p>
        </p:txBody>
      </p:sp>
      <p:grpSp>
        <p:nvGrpSpPr>
          <p:cNvPr id="184" name="Screenshot 2022-11-09 at 1.49.38 AM.png"/>
          <p:cNvGrpSpPr/>
          <p:nvPr/>
        </p:nvGrpSpPr>
        <p:grpSpPr>
          <a:xfrm>
            <a:off x="4581867" y="2700101"/>
            <a:ext cx="16009064" cy="5977875"/>
            <a:chOff x="0" y="0"/>
            <a:chExt cx="16009063" cy="5977874"/>
          </a:xfrm>
        </p:grpSpPr>
        <p:pic>
          <p:nvPicPr>
            <p:cNvPr id="182" name="Screenshot 2022-11-09 at 1.49.38 AM.png" descr="Screenshot 2022-11-09 at 1.49.38 AM.png"/>
            <p:cNvPicPr>
              <a:picLocks noChangeAspect="1"/>
            </p:cNvPicPr>
            <p:nvPr/>
          </p:nvPicPr>
          <p:blipFill>
            <a:blip r:embed="rId2"/>
            <a:stretch>
              <a:fillRect/>
            </a:stretch>
          </p:blipFill>
          <p:spPr>
            <a:xfrm>
              <a:off x="127000" y="88900"/>
              <a:ext cx="15755064" cy="5647675"/>
            </a:xfrm>
            <a:prstGeom prst="rect">
              <a:avLst/>
            </a:prstGeom>
            <a:ln w="12700" cap="flat">
              <a:noFill/>
              <a:miter lim="400000"/>
            </a:ln>
            <a:effectLst/>
          </p:spPr>
        </p:pic>
        <p:pic>
          <p:nvPicPr>
            <p:cNvPr id="183" name="Screenshot 2022-11-09 at 1.49.38 AM.png" descr="Screenshot 2022-11-09 at 1.49.38 AM.png"/>
            <p:cNvPicPr>
              <a:picLocks noChangeAspect="1"/>
            </p:cNvPicPr>
            <p:nvPr/>
          </p:nvPicPr>
          <p:blipFill>
            <a:blip r:embed="rId3"/>
            <a:stretch>
              <a:fillRect/>
            </a:stretch>
          </p:blipFill>
          <p:spPr>
            <a:xfrm>
              <a:off x="0" y="0"/>
              <a:ext cx="16009064" cy="5977875"/>
            </a:xfrm>
            <a:prstGeom prst="rect">
              <a:avLst/>
            </a:prstGeom>
            <a:ln w="12700" cap="flat">
              <a:noFill/>
              <a:miter lim="400000"/>
            </a:ln>
            <a:effectLst/>
          </p:spPr>
        </p:pic>
      </p:grpSp>
      <p:sp>
        <p:nvSpPr>
          <p:cNvPr id="185" name="For most of this , we will not use the notation f (x) and FX (x) as we mostly do not need to distinguish between the pdf and cdf. However, we will need to be careful about pdfs and cdfs in Section 6.7."/>
          <p:cNvSpPr txBox="1"/>
          <p:nvPr/>
        </p:nvSpPr>
        <p:spPr>
          <a:xfrm>
            <a:off x="595505" y="9967407"/>
            <a:ext cx="23507850" cy="1143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700">
                <a:latin typeface="Papyrus"/>
                <a:ea typeface="Papyrus"/>
                <a:cs typeface="Papyrus"/>
                <a:sym typeface="Papyrus"/>
              </a:defRPr>
            </a:lvl1pPr>
          </a:lstStyle>
          <a:p>
            <a:r>
              <a:t>For most of this , we will not use the notation f (x) and FX (x) as we mostly do not need to distinguish between the pdf and cdf. However, we will need to be careful about pdfs and cdfs in Section 6.7.</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Contrasting Discrete and Continuous Distributions"/>
          <p:cNvSpPr txBox="1"/>
          <p:nvPr/>
        </p:nvSpPr>
        <p:spPr>
          <a:xfrm>
            <a:off x="880386" y="1721535"/>
            <a:ext cx="13549577"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5100">
                <a:latin typeface="Impact"/>
                <a:ea typeface="Impact"/>
                <a:cs typeface="Impact"/>
                <a:sym typeface="Impact"/>
              </a:defRPr>
            </a:lvl1pPr>
          </a:lstStyle>
          <a:p>
            <a:r>
              <a:t>Contrasting Discrete and Continuous Distributions</a:t>
            </a:r>
          </a:p>
        </p:txBody>
      </p:sp>
      <p:sp>
        <p:nvSpPr>
          <p:cNvPr id="188" name="Recall from Section that probabilities are positive and the total prob- ability sums up to one. For discrete random variables, this implies that the probability of each state must lie in the interval [0,1]. However, for continuous random variables the no"/>
          <p:cNvSpPr txBox="1"/>
          <p:nvPr/>
        </p:nvSpPr>
        <p:spPr>
          <a:xfrm>
            <a:off x="2406542" y="2801422"/>
            <a:ext cx="15652857" cy="58887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4700"/>
            </a:lvl1pPr>
          </a:lstStyle>
          <a:p>
            <a:r>
              <a:rPr dirty="0"/>
              <a:t>Recall from Section that probabilities are positive and the total prob- ability sums up to one. For discrete random variables, this implies that the probability of each state must lie in the interval [0,1]. However, for continuous random variables the normalization does not imply that the value of the density is less than or equal to 1 for all values. We illustrate this in Figure  using the uniform distribution for both discrete and continuous random variables.</a:t>
            </a:r>
          </a:p>
        </p:txBody>
      </p:sp>
      <p:sp>
        <p:nvSpPr>
          <p:cNvPr id="189" name="The actual values of these states are not meaningful here, and we deliberately chose numbers to drive home the point that we do not want to use (and should ignore) the ordering of the states."/>
          <p:cNvSpPr txBox="1"/>
          <p:nvPr/>
        </p:nvSpPr>
        <p:spPr>
          <a:xfrm rot="10800000" flipV="1">
            <a:off x="5323015" y="9247455"/>
            <a:ext cx="11974385" cy="3334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4200"/>
            </a:lvl1pPr>
          </a:lstStyle>
          <a:p>
            <a:r>
              <a:rPr dirty="0"/>
              <a:t>The actual values of these states are not meaningful here, and we deliberately chose numbers to drive home the point that we do not want to use (and should ignore) the ordering of the states.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1" name="Low-angle view of the Azadi Tower in Tehran, Iran against a clear, bright sky" descr="Low-angle view of the Azadi Tower in Tehran, Iran against a clear, bright sky"/>
          <p:cNvPicPr>
            <a:picLocks noGrp="1" noChangeAspect="1"/>
          </p:cNvPicPr>
          <p:nvPr>
            <p:ph type="pic" idx="21"/>
          </p:nvPr>
        </p:nvPicPr>
        <p:blipFill>
          <a:blip r:embed="rId2"/>
          <a:srcRect t="7878" b="7878"/>
          <a:stretch>
            <a:fillRect/>
          </a:stretch>
        </p:blipFill>
        <p:spPr>
          <a:xfrm>
            <a:off x="0" y="0"/>
            <a:ext cx="24384000" cy="13716000"/>
          </a:xfrm>
          <a:prstGeom prst="rect">
            <a:avLst/>
          </a:prstGeom>
          <a:ln w="25400">
            <a:solidFill>
              <a:srgbClr val="FFFFFF"/>
            </a:solidFill>
          </a:ln>
          <a:effectLst>
            <a:outerShdw blurRad="50800" dist="25400" dir="3600000" rotWithShape="0">
              <a:srgbClr val="000000">
                <a:alpha val="70000"/>
              </a:srgbClr>
            </a:outerShdw>
          </a:effectLst>
        </p:spPr>
      </p:pic>
      <p:sp>
        <p:nvSpPr>
          <p:cNvPr id="192" name="Thank you:)"/>
          <p:cNvSpPr txBox="1"/>
          <p:nvPr/>
        </p:nvSpPr>
        <p:spPr>
          <a:xfrm>
            <a:off x="3799311" y="3066252"/>
            <a:ext cx="16055406" cy="556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1500">
                <a:solidFill>
                  <a:srgbClr val="FFFFFF"/>
                </a:solidFill>
                <a:latin typeface="Herculanum"/>
                <a:ea typeface="Herculanum"/>
                <a:cs typeface="Herculanum"/>
                <a:sym typeface="Herculanum"/>
              </a:defRPr>
            </a:lvl1pPr>
          </a:lstStyle>
          <a:p>
            <a:r>
              <a:t>Thank you:)</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Construction of a Probability Space"/>
          <p:cNvSpPr txBox="1">
            <a:spLocks noGrp="1"/>
          </p:cNvSpPr>
          <p:nvPr>
            <p:ph type="title"/>
          </p:nvPr>
        </p:nvSpPr>
        <p:spPr>
          <a:xfrm>
            <a:off x="3599875" y="842531"/>
            <a:ext cx="21744772" cy="2636240"/>
          </a:xfrm>
          <a:prstGeom prst="rect">
            <a:avLst/>
          </a:prstGeom>
        </p:spPr>
        <p:txBody>
          <a:bodyPr/>
          <a:lstStyle>
            <a:lvl1pPr defTabSz="315468">
              <a:lnSpc>
                <a:spcPct val="100000"/>
              </a:lnSpc>
              <a:spcBef>
                <a:spcPts val="800"/>
              </a:spcBef>
              <a:defRPr sz="7900" spc="0">
                <a:solidFill>
                  <a:srgbClr val="0090C8"/>
                </a:solidFill>
                <a:latin typeface="Times Roman"/>
                <a:ea typeface="Times Roman"/>
                <a:cs typeface="Times Roman"/>
                <a:sym typeface="Times Roman"/>
              </a:defRPr>
            </a:lvl1pPr>
          </a:lstStyle>
          <a:p>
            <a:r>
              <a:rPr dirty="0"/>
              <a:t>Construction of a Probability Space</a:t>
            </a:r>
          </a:p>
        </p:txBody>
      </p:sp>
      <p:sp>
        <p:nvSpPr>
          <p:cNvPr id="156" name="The theory of probability aims at defining a mathematical structure to describe random outcomes of experiments. For example, when tossing a single coin, we cannot determine the outcome, but by doing a large num- ber of coin tosses, we can observe a regul"/>
          <p:cNvSpPr txBox="1"/>
          <p:nvPr/>
        </p:nvSpPr>
        <p:spPr>
          <a:xfrm>
            <a:off x="4434091" y="4861195"/>
            <a:ext cx="16673309" cy="14875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7600"/>
            </a:lvl1pPr>
          </a:lstStyle>
          <a:p>
            <a:pPr algn="l"/>
            <a:r>
              <a:rPr sz="1400" dirty="0"/>
              <a:t>The theory of probability aims at defining a mathematical structure to describe random outcomes of experiments. For example, when tossing a single coin, we cannot determine the outcome, but by doing a large num- </a:t>
            </a:r>
            <a:r>
              <a:rPr sz="1400" dirty="0" err="1"/>
              <a:t>ber</a:t>
            </a:r>
            <a:r>
              <a:rPr sz="1400" dirty="0"/>
              <a:t> of coin tosses, we can observe a regularity in the average outcome</a:t>
            </a:r>
            <a:r>
              <a:rPr dirty="0"/>
              <a:t>.</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In the calculation, we equated two different concepts, the probability of the output of X and the probability of the samples in Ω. For example, in (6.7) we say P(X = 0) = P((£,£)). Consider the random variable X : Ω → T and a subset S ⊆ T (for example, a"/>
          <p:cNvSpPr txBox="1"/>
          <p:nvPr/>
        </p:nvSpPr>
        <p:spPr>
          <a:xfrm>
            <a:off x="952500" y="1174393"/>
            <a:ext cx="22479000" cy="113672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defRPr sz="6100"/>
            </a:pPr>
            <a:r>
              <a:rPr dirty="0"/>
              <a:t>In the calculation, we equated two different concepts, the probability of the output of X and the probability of the samples in Ω. For example, in (6.7) we say P(X = 0) = P((£,£)). Consider the random variable X : Ω → T and a subset S ⊆ T (for example, a single element of T , such as the outcome that one head is obtained when tossing two coins). Let X−1(S) be the pre-image of S by X, i.e., the set of elements of Ω that map to S under X; {ω ∈ Ω : X(ω) ∈ S}. One way to understand the transformation of probability from events in Ω via the random variable X is to associate it with the probability of the pre-image of S (</a:t>
            </a:r>
            <a:r>
              <a:rPr dirty="0" err="1"/>
              <a:t>Jacod</a:t>
            </a:r>
            <a:r>
              <a:rPr dirty="0"/>
              <a:t> and </a:t>
            </a:r>
            <a:r>
              <a:rPr dirty="0" err="1"/>
              <a:t>Protter</a:t>
            </a:r>
            <a:r>
              <a:rPr dirty="0"/>
              <a:t>, 2004). For S ⊆ T , we have the notation</a:t>
            </a:r>
          </a:p>
          <a:p>
            <a:pPr>
              <a:defRPr sz="6100"/>
            </a:pPr>
            <a:r>
              <a:rPr dirty="0"/>
              <a:t>PX(S)=P(X∈S)=P(X^−1(S))=P({</a:t>
            </a:r>
            <a:r>
              <a:rPr dirty="0" err="1"/>
              <a:t>ω∈Ω:X</a:t>
            </a:r>
            <a:r>
              <a:rPr dirty="0"/>
              <a:t>(ω)∈S})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he left-hand side of is the probability of the set of possible outcomes (e.g., number of $ = 1) that we are interested in. Via the random variable X, which maps states to outcomes, we see in the right-hand side of that this is the probability of the set"/>
          <p:cNvSpPr txBox="1"/>
          <p:nvPr/>
        </p:nvSpPr>
        <p:spPr>
          <a:xfrm>
            <a:off x="0" y="2005389"/>
            <a:ext cx="24409401" cy="9705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defRPr sz="5200"/>
            </a:pPr>
            <a:r>
              <a:rPr dirty="0"/>
              <a:t>The left-hand side of is the probability of the set of possible outcomes (e.g., number of $ = 1) that we are interested in. Via the random variable X, which maps states to outcomes, we see in the right-hand side of that this is the probability of the set of states (in Ω) that have the property (e.g., $£, £$). We say that a random variable X is distributed according to a particular probability distribution PX , which defines the probability mapping between the event and the probability of the outcome of the random variable. In other words, the function PX or equivalently P ◦X^-1 is the law or distribution of random variable X. law</a:t>
            </a:r>
          </a:p>
          <a:p>
            <a:pPr>
              <a:defRPr sz="5200"/>
            </a:pPr>
            <a:r>
              <a:rPr dirty="0"/>
              <a:t>Remark. The target space, that is, the range T of the random variable X, is used to indicate the kind of probability space, i.e., a T random variable. When T is finite or countably infinite, this is called a discrete random variable (Section 6.2.1). For continuous random variables (Section 6.2.2), we only consider T =R </a:t>
            </a:r>
            <a:r>
              <a:rPr dirty="0" err="1"/>
              <a:t>orT</a:t>
            </a:r>
            <a:r>
              <a:rPr dirty="0"/>
              <a:t> =RD.</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Discrete and Continuous Probabilities:)"/>
          <p:cNvSpPr txBox="1">
            <a:spLocks noGrp="1"/>
          </p:cNvSpPr>
          <p:nvPr>
            <p:ph type="title"/>
          </p:nvPr>
        </p:nvSpPr>
        <p:spPr>
          <a:xfrm>
            <a:off x="1751526" y="1077359"/>
            <a:ext cx="21971002" cy="1433165"/>
          </a:xfrm>
          <a:prstGeom prst="rect">
            <a:avLst/>
          </a:prstGeom>
        </p:spPr>
        <p:txBody>
          <a:bodyPr/>
          <a:lstStyle>
            <a:lvl1pPr defTabSz="182879">
              <a:lnSpc>
                <a:spcPct val="100000"/>
              </a:lnSpc>
              <a:spcBef>
                <a:spcPts val="400"/>
              </a:spcBef>
              <a:defRPr sz="5800" b="0" spc="0">
                <a:solidFill>
                  <a:srgbClr val="0089BD"/>
                </a:solidFill>
                <a:latin typeface="Big Caslon Medium"/>
                <a:ea typeface="Big Caslon Medium"/>
                <a:cs typeface="Big Caslon Medium"/>
                <a:sym typeface="Big Caslon Medium"/>
              </a:defRPr>
            </a:lvl1pPr>
          </a:lstStyle>
          <a:p>
            <a:r>
              <a:t>Discrete and Continuous Probabilities:)</a:t>
            </a:r>
          </a:p>
        </p:txBody>
      </p:sp>
      <p:sp>
        <p:nvSpPr>
          <p:cNvPr id="163" name="Let us focus our attention on ways to describe the probability of an event as introduced in Section. Depending on whether the target space is discrete or continuous, the natural way to refer to distributions is different. When the target space T is discr"/>
          <p:cNvSpPr txBox="1"/>
          <p:nvPr/>
        </p:nvSpPr>
        <p:spPr>
          <a:xfrm>
            <a:off x="661472" y="2410200"/>
            <a:ext cx="21412200" cy="10228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4700"/>
            </a:lvl1pPr>
          </a:lstStyle>
          <a:p>
            <a:r>
              <a:rPr dirty="0"/>
              <a:t>Let us focus our attention on ways to describe the probability of an event as introduced in Section. Depending on whether the target space is discrete or continuous, the natural way to refer to distributions is different. When the target space T is discrete, we can specify the probability that a random variable X takes a particular value x ∈ T , denoted as P (X = x). The expression P (X = x) for a discrete random variable X is known as the probability mass function. When the target space T is continuous, e.g., the real line R, it is more natural to specify the probability that a random variable X is in an interval, denoted by P(a ≤ X  ≤ b) for a &lt; b. By convention, we specify the probability that a random variable X is less than a particular value x, denoted by P (X ≤ x). The expression P (X ≤ x) for a continuous random variable X is known as the cumulative distribution function. We will discuss continuous random variables in Section . We will revisit the nomenclature and contrast discrete and continuous random variables in Section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Discrete Probabilities"/>
          <p:cNvSpPr txBox="1"/>
          <p:nvPr/>
        </p:nvSpPr>
        <p:spPr>
          <a:xfrm>
            <a:off x="833561" y="1230252"/>
            <a:ext cx="5797365" cy="876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000">
                <a:latin typeface="Impact"/>
                <a:ea typeface="Impact"/>
                <a:cs typeface="Impact"/>
                <a:sym typeface="Impact"/>
              </a:defRPr>
            </a:lvl1pPr>
          </a:lstStyle>
          <a:p>
            <a:r>
              <a:t>Discrete Probabilities</a:t>
            </a:r>
          </a:p>
        </p:txBody>
      </p:sp>
      <p:sp>
        <p:nvSpPr>
          <p:cNvPr id="166" name="When the target space is discrete, we can imagine the probability distribution of multiple random variables as filling out a (multidimensional) array of numbers. Figure shows an example. The target space of the joint probability is the Cartesian product "/>
          <p:cNvSpPr txBox="1"/>
          <p:nvPr/>
        </p:nvSpPr>
        <p:spPr>
          <a:xfrm flipH="1">
            <a:off x="1905000" y="2848613"/>
            <a:ext cx="22479000" cy="34111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4300"/>
            </a:lvl1pPr>
          </a:lstStyle>
          <a:p>
            <a:r>
              <a:rPr dirty="0"/>
              <a:t>When the target space is discrete, we can imagine the probability distribution of multiple random variables as filling out a (multidimensional) array of numbers. Figure shows an example. The target space of the joint probability is the Cartesian product of the target spaces of each of the random variables. We define the joint probability as the entry of both values jointly</a:t>
            </a:r>
          </a:p>
        </p:txBody>
      </p:sp>
      <p:sp>
        <p:nvSpPr>
          <p:cNvPr id="167" name="P(X=xi,Y =yj)=nij/N"/>
          <p:cNvSpPr txBox="1"/>
          <p:nvPr/>
        </p:nvSpPr>
        <p:spPr>
          <a:xfrm>
            <a:off x="8976308" y="6379362"/>
            <a:ext cx="6431383" cy="9572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800"/>
            </a:lvl1pPr>
          </a:lstStyle>
          <a:p>
            <a:r>
              <a:t>P(X=xi,Y =yj)=nij/N </a:t>
            </a:r>
          </a:p>
        </p:txBody>
      </p:sp>
      <p:sp>
        <p:nvSpPr>
          <p:cNvPr id="168" name="where nij is the number of events with state xi and yj and N the total number of events. The joint probability is the probability of the intersection of both events,thatis,P(X =xi,Y =yj)=P(X =xi ∩Y =yj). Figure illustrates the probability mass function ("/>
          <p:cNvSpPr txBox="1"/>
          <p:nvPr/>
        </p:nvSpPr>
        <p:spPr>
          <a:xfrm flipV="1">
            <a:off x="3881561" y="8078698"/>
            <a:ext cx="14574130" cy="62581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defRPr sz="5000"/>
            </a:pPr>
            <a:endParaRPr dirty="0"/>
          </a:p>
          <a:p>
            <a:pPr>
              <a:defRPr sz="5000"/>
            </a:pPr>
            <a:r>
              <a:rPr dirty="0"/>
              <a:t>where </a:t>
            </a:r>
            <a:r>
              <a:rPr dirty="0" err="1"/>
              <a:t>nij</a:t>
            </a:r>
            <a:r>
              <a:rPr dirty="0"/>
              <a:t> is the number of events with state xi and </a:t>
            </a:r>
            <a:r>
              <a:rPr dirty="0" err="1"/>
              <a:t>yj</a:t>
            </a:r>
            <a:r>
              <a:rPr dirty="0"/>
              <a:t> and N the total number of events. The joint probability is the probability of the intersection of both </a:t>
            </a:r>
            <a:r>
              <a:rPr dirty="0" err="1"/>
              <a:t>events,thatis,P</a:t>
            </a:r>
            <a:r>
              <a:rPr dirty="0"/>
              <a:t>(X =</a:t>
            </a:r>
            <a:r>
              <a:rPr dirty="0" err="1"/>
              <a:t>xi,Y</a:t>
            </a:r>
            <a:r>
              <a:rPr dirty="0"/>
              <a:t> =</a:t>
            </a:r>
            <a:r>
              <a:rPr dirty="0" err="1"/>
              <a:t>yj</a:t>
            </a:r>
            <a:r>
              <a:rPr dirty="0"/>
              <a:t>)=P(X =xi ∩Y =</a:t>
            </a:r>
            <a:r>
              <a:rPr dirty="0" err="1"/>
              <a:t>yj</a:t>
            </a:r>
            <a:r>
              <a:rPr dirty="0"/>
              <a:t>). Figure illustrates the probability mass function (</a:t>
            </a:r>
            <a:r>
              <a:rPr dirty="0" err="1"/>
              <a:t>pmf</a:t>
            </a:r>
            <a:r>
              <a:rPr dirty="0"/>
              <a:t>) of a discrete prob- ability distribution. For two random variables X and Y , the probability</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2" name="Screenshot 2022-11-09 at 1.34.17 AM.png"/>
          <p:cNvGrpSpPr/>
          <p:nvPr/>
        </p:nvGrpSpPr>
        <p:grpSpPr>
          <a:xfrm>
            <a:off x="1661071" y="1257224"/>
            <a:ext cx="6923553" cy="4685830"/>
            <a:chOff x="0" y="0"/>
            <a:chExt cx="6923552" cy="4685828"/>
          </a:xfrm>
        </p:grpSpPr>
        <p:pic>
          <p:nvPicPr>
            <p:cNvPr id="170" name="Screenshot 2022-11-09 at 1.34.17 AM.png" descr="Screenshot 2022-11-09 at 1.34.17 AM.png"/>
            <p:cNvPicPr>
              <a:picLocks noChangeAspect="1"/>
            </p:cNvPicPr>
            <p:nvPr/>
          </p:nvPicPr>
          <p:blipFill>
            <a:blip r:embed="rId2"/>
            <a:stretch>
              <a:fillRect/>
            </a:stretch>
          </p:blipFill>
          <p:spPr>
            <a:xfrm>
              <a:off x="127000" y="88900"/>
              <a:ext cx="6669553" cy="4355629"/>
            </a:xfrm>
            <a:prstGeom prst="rect">
              <a:avLst/>
            </a:prstGeom>
            <a:ln w="12700" cap="flat">
              <a:noFill/>
              <a:miter lim="400000"/>
            </a:ln>
            <a:effectLst/>
          </p:spPr>
        </p:pic>
        <p:pic>
          <p:nvPicPr>
            <p:cNvPr id="171" name="Screenshot 2022-11-09 at 1.34.17 AM.png" descr="Screenshot 2022-11-09 at 1.34.17 AM.png"/>
            <p:cNvPicPr>
              <a:picLocks noChangeAspect="1"/>
            </p:cNvPicPr>
            <p:nvPr/>
          </p:nvPicPr>
          <p:blipFill>
            <a:blip r:embed="rId3"/>
            <a:stretch>
              <a:fillRect/>
            </a:stretch>
          </p:blipFill>
          <p:spPr>
            <a:xfrm>
              <a:off x="0" y="-1"/>
              <a:ext cx="6923553" cy="4685830"/>
            </a:xfrm>
            <a:prstGeom prst="rect">
              <a:avLst/>
            </a:prstGeom>
            <a:ln w="12700" cap="flat">
              <a:noFill/>
              <a:miter lim="400000"/>
            </a:ln>
            <a:effectLst/>
          </p:spPr>
        </p:pic>
      </p:grpSp>
      <p:sp>
        <p:nvSpPr>
          <p:cNvPr id="173" name="that X = x and Y = y is (lazily) written as p(x, y) and is called the joint probability. One can think of a probability as a function that takes state x and y and returns a real number, which is the reason we write p(x ,y). The marginal probability that "/>
          <p:cNvSpPr txBox="1"/>
          <p:nvPr/>
        </p:nvSpPr>
        <p:spPr>
          <a:xfrm rot="10800000" flipV="1">
            <a:off x="5835915" y="5523545"/>
            <a:ext cx="11004285" cy="69352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3700"/>
            </a:lvl1pPr>
          </a:lstStyle>
          <a:p>
            <a:r>
              <a:rPr dirty="0"/>
              <a:t>that X = x and Y = y is (lazily) written as p(x, y) and is called the joint probability. One can think of a probability as a function that takes state x and y and returns a real number, which is the reason we write p(x ,y). The marginal probability that X takes the value x irrespective of the value of random variable Y is (lazily) written as p(x). We write X ∼ p(x) to denote that the random variable X is distributed according to p(x). If we consider only the instances where X = x, then the fraction of instances (the conditional probability) for which Y = y is written (lazily) as p(y | x).</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5" name="Screenshot 2022-11-09 at 1.36.18 AM.png" descr="Screenshot 2022-11-09 at 1.36.18 AM.png"/>
          <p:cNvPicPr>
            <a:picLocks noChangeAspect="1"/>
          </p:cNvPicPr>
          <p:nvPr/>
        </p:nvPicPr>
        <p:blipFill>
          <a:blip r:embed="rId2"/>
          <a:stretch>
            <a:fillRect/>
          </a:stretch>
        </p:blipFill>
        <p:spPr>
          <a:xfrm>
            <a:off x="6602445" y="429448"/>
            <a:ext cx="8725660" cy="8230365"/>
          </a:xfrm>
          <a:prstGeom prst="rect">
            <a:avLst/>
          </a:prstGeom>
          <a:ln w="12700">
            <a:miter lim="400000"/>
          </a:ln>
          <a:effectLst>
            <a:outerShdw blurRad="254000" dist="127000" dir="5400000" rotWithShape="0">
              <a:srgbClr val="000000">
                <a:alpha val="70000"/>
              </a:srgbClr>
            </a:outerShdw>
          </a:effectLst>
        </p:spPr>
      </p:pic>
      <p:pic>
        <p:nvPicPr>
          <p:cNvPr id="176" name="Image" descr="Image"/>
          <p:cNvPicPr>
            <a:picLocks noChangeAspect="1"/>
          </p:cNvPicPr>
          <p:nvPr/>
        </p:nvPicPr>
        <p:blipFill>
          <a:blip r:embed="rId3"/>
          <a:stretch>
            <a:fillRect/>
          </a:stretch>
        </p:blipFill>
        <p:spPr>
          <a:xfrm>
            <a:off x="6633447" y="8695074"/>
            <a:ext cx="8725662" cy="3096964"/>
          </a:xfrm>
          <a:prstGeom prst="rect">
            <a:avLst/>
          </a:prstGeom>
          <a:ln w="12700">
            <a:miter lim="400000"/>
          </a:ln>
          <a:effectLst>
            <a:outerShdw blurRad="254000" dist="127000" dir="5400000" rotWithShape="0">
              <a:srgbClr val="000000">
                <a:alpha val="70000"/>
              </a:srgbClr>
            </a:outerShdw>
          </a:effectLst>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Continuous Probabilities"/>
          <p:cNvSpPr txBox="1"/>
          <p:nvPr/>
        </p:nvSpPr>
        <p:spPr>
          <a:xfrm>
            <a:off x="896727" y="1200205"/>
            <a:ext cx="6713694"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100">
                <a:latin typeface="Impact"/>
                <a:ea typeface="Impact"/>
                <a:cs typeface="Impact"/>
                <a:sym typeface="Impact"/>
              </a:defRPr>
            </a:lvl1pPr>
          </a:lstStyle>
          <a:p>
            <a:r>
              <a:t>Continuous Probabilities</a:t>
            </a:r>
          </a:p>
        </p:txBody>
      </p:sp>
      <p:sp>
        <p:nvSpPr>
          <p:cNvPr id="179" name="We consider real-valued random variables in this section, i.e., we consider target spaces that are intervals of the real line R. In this book, we pretend that we can perform operations on real random variables as if we have discrete probability spaces wi"/>
          <p:cNvSpPr txBox="1"/>
          <p:nvPr/>
        </p:nvSpPr>
        <p:spPr>
          <a:xfrm>
            <a:off x="896727" y="2949074"/>
            <a:ext cx="21398726" cy="95667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defRPr sz="4100"/>
            </a:pPr>
            <a:r>
              <a:rPr dirty="0"/>
              <a:t>We consider real-valued random variables in this section, i.e., we consider target spaces that are intervals of the real line R. In this book, we pretend that we can perform operations on real random variables as if we have discrete probability spaces with finite states. However, this simplification is not precise for two situations: when we repeat something infinitely often, and when we want to draw a point from an interval. The first situation arises when we discuss </a:t>
            </a:r>
            <a:r>
              <a:rPr dirty="0" err="1"/>
              <a:t>generalisation</a:t>
            </a:r>
            <a:r>
              <a:rPr dirty="0"/>
              <a:t> errors in machine learning. The second situation arises when we want to discuss continuous distributions, such as the Gaussian. For our purposes, the lack of precision allows for a briefer introduction to probability.</a:t>
            </a:r>
          </a:p>
          <a:p>
            <a:pPr>
              <a:defRPr sz="4100"/>
            </a:pPr>
            <a:r>
              <a:rPr dirty="0"/>
              <a:t>Remark. In continuous spaces, there are two additional technicalities, which are counterintuitive. First, the set of all subsets (used to define the event space A is not well behaved enough. A needs to be restricted to behave well under set complements, set intersections, and set unions. Second, the size of a set (which in discrete spaces can be obtained by counting the elements) turns out to be tricky. The size of a set is called its measure. For example, the cardinality of discrete sets, the length of an interval in R, and the volume of a region in Rd are all measures.</a:t>
            </a:r>
          </a:p>
        </p:txBody>
      </p:sp>
    </p:spTree>
  </p:cSld>
  <p:clrMapOvr>
    <a:masterClrMapping/>
  </p:clrMapOvr>
  <p:transition spd="med"/>
</p:sld>
</file>

<file path=ppt/theme/theme1.xml><?xml version="1.0" encoding="utf-8"?>
<a:theme xmlns:a="http://schemas.openxmlformats.org/drawingml/2006/main" name="33_DynamicLight">
  <a:themeElements>
    <a:clrScheme name="33_DynamicLight">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a:ea typeface="Helvetica"/>
        <a:cs typeface="Helvetica"/>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E00"/>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3_DynamicLight">
  <a:themeElements>
    <a:clrScheme name="33_DynamicLight">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a:ea typeface="Helvetica"/>
        <a:cs typeface="Helvetica"/>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E00"/>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1485</Words>
  <Application>Microsoft Office PowerPoint</Application>
  <PresentationFormat>Custom</PresentationFormat>
  <Paragraphs>27</Paragraphs>
  <Slides>12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Big Caslon Medium</vt:lpstr>
      <vt:lpstr>Bodoni SvtyTwo ITC TT-Bold</vt:lpstr>
      <vt:lpstr>Helvetica Neue</vt:lpstr>
      <vt:lpstr>Helvetica Neue Medium</vt:lpstr>
      <vt:lpstr>Herculanum</vt:lpstr>
      <vt:lpstr>Impact</vt:lpstr>
      <vt:lpstr>Luminari</vt:lpstr>
      <vt:lpstr>Papyrus</vt:lpstr>
      <vt:lpstr>Phosphate Inline</vt:lpstr>
      <vt:lpstr>Times Roman</vt:lpstr>
      <vt:lpstr>33_DynamicLight</vt:lpstr>
      <vt:lpstr>Probability and Distributions:</vt:lpstr>
      <vt:lpstr>Construction of a Probability Space</vt:lpstr>
      <vt:lpstr>PowerPoint Presentation</vt:lpstr>
      <vt:lpstr>PowerPoint Presentation</vt:lpstr>
      <vt:lpstr>Discrete and Continuous Probabilities:)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Probability and Distributions:</dc:title>
  <cp:lastModifiedBy>Sarda Sharma</cp:lastModifiedBy>
  <cp:revision>1</cp:revision>
  <dcterms:modified xsi:type="dcterms:W3CDTF">2022-11-12T11:30:48Z</dcterms:modified>
</cp:coreProperties>
</file>